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>
      <p:cViewPr varScale="1">
        <p:scale>
          <a:sx n="66" d="100"/>
          <a:sy n="66" d="100"/>
        </p:scale>
        <p:origin x="5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3.png"/><Relationship Id="rId7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0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3.png"/><Relationship Id="rId7" Type="http://schemas.openxmlformats.org/officeDocument/2006/relationships/image" Target="../media/image6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.png"/><Relationship Id="rId7" Type="http://schemas.openxmlformats.org/officeDocument/2006/relationships/image" Target="../media/image7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40.png"/><Relationship Id="rId10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47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3.png"/><Relationship Id="rId7" Type="http://schemas.openxmlformats.org/officeDocument/2006/relationships/image" Target="../media/image8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66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3.png"/><Relationship Id="rId7" Type="http://schemas.openxmlformats.org/officeDocument/2006/relationships/image" Target="../media/image10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47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08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12" Type="http://schemas.openxmlformats.org/officeDocument/2006/relationships/image" Target="../media/image10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07.png"/><Relationship Id="rId5" Type="http://schemas.openxmlformats.org/officeDocument/2006/relationships/image" Target="../media/image111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3.png"/><Relationship Id="rId7" Type="http://schemas.openxmlformats.org/officeDocument/2006/relationships/image" Target="../media/image7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40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3.png"/><Relationship Id="rId7" Type="http://schemas.openxmlformats.org/officeDocument/2006/relationships/image" Target="../media/image1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40.png"/><Relationship Id="rId9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22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40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0.png"/><Relationship Id="rId7" Type="http://schemas.openxmlformats.org/officeDocument/2006/relationships/image" Target="../media/image1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0.png"/><Relationship Id="rId7" Type="http://schemas.openxmlformats.org/officeDocument/2006/relationships/image" Target="../media/image1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0.png"/><Relationship Id="rId7" Type="http://schemas.openxmlformats.org/officeDocument/2006/relationships/image" Target="../media/image1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18.png"/><Relationship Id="rId3" Type="http://schemas.openxmlformats.org/officeDocument/2006/relationships/image" Target="../media/image2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40.png"/><Relationship Id="rId9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18.png"/><Relationship Id="rId3" Type="http://schemas.openxmlformats.org/officeDocument/2006/relationships/image" Target="../media/image23.png"/><Relationship Id="rId7" Type="http://schemas.openxmlformats.org/officeDocument/2006/relationships/image" Target="../media/image159.png"/><Relationship Id="rId12" Type="http://schemas.openxmlformats.org/officeDocument/2006/relationships/image" Target="../media/image16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7.png"/><Relationship Id="rId5" Type="http://schemas.openxmlformats.org/officeDocument/2006/relationships/image" Target="../media/image165.png"/><Relationship Id="rId10" Type="http://schemas.openxmlformats.org/officeDocument/2006/relationships/image" Target="../media/image166.png"/><Relationship Id="rId4" Type="http://schemas.openxmlformats.org/officeDocument/2006/relationships/image" Target="../media/image40.png"/><Relationship Id="rId9" Type="http://schemas.openxmlformats.org/officeDocument/2006/relationships/image" Target="../media/image1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3.png"/><Relationship Id="rId7" Type="http://schemas.openxmlformats.org/officeDocument/2006/relationships/image" Target="../media/image17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2.png"/><Relationship Id="rId7" Type="http://schemas.openxmlformats.org/officeDocument/2006/relationships/image" Target="../media/image1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8.png"/><Relationship Id="rId5" Type="http://schemas.openxmlformats.org/officeDocument/2006/relationships/image" Target="../media/image173.png"/><Relationship Id="rId10" Type="http://schemas.openxmlformats.org/officeDocument/2006/relationships/image" Target="../media/image177.png"/><Relationship Id="rId4" Type="http://schemas.openxmlformats.org/officeDocument/2006/relationships/image" Target="../media/image40.png"/><Relationship Id="rId9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2.png"/><Relationship Id="rId7" Type="http://schemas.openxmlformats.org/officeDocument/2006/relationships/image" Target="../media/image1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78.png"/><Relationship Id="rId5" Type="http://schemas.openxmlformats.org/officeDocument/2006/relationships/image" Target="../media/image173.png"/><Relationship Id="rId10" Type="http://schemas.openxmlformats.org/officeDocument/2006/relationships/image" Target="../media/image177.png"/><Relationship Id="rId4" Type="http://schemas.openxmlformats.org/officeDocument/2006/relationships/image" Target="../media/image40.png"/><Relationship Id="rId9" Type="http://schemas.openxmlformats.org/officeDocument/2006/relationships/image" Target="../media/image1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2.png"/><Relationship Id="rId7" Type="http://schemas.openxmlformats.org/officeDocument/2006/relationships/image" Target="../media/image143.png"/><Relationship Id="rId12" Type="http://schemas.openxmlformats.org/officeDocument/2006/relationships/image" Target="../media/image18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78.png"/><Relationship Id="rId5" Type="http://schemas.openxmlformats.org/officeDocument/2006/relationships/image" Target="../media/image173.png"/><Relationship Id="rId10" Type="http://schemas.openxmlformats.org/officeDocument/2006/relationships/image" Target="../media/image183.png"/><Relationship Id="rId4" Type="http://schemas.openxmlformats.org/officeDocument/2006/relationships/image" Target="../media/image40.png"/><Relationship Id="rId9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72.png"/><Relationship Id="rId7" Type="http://schemas.openxmlformats.org/officeDocument/2006/relationships/image" Target="../media/image18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85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40.png"/><Relationship Id="rId4" Type="http://schemas.openxmlformats.org/officeDocument/2006/relationships/image" Target="../media/image1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61004" y="-258961"/>
            <a:ext cx="8524710" cy="10986493"/>
            <a:chOff x="9761004" y="-258961"/>
            <a:chExt cx="8524710" cy="109864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61004" y="107230"/>
              <a:ext cx="2692078" cy="10384014"/>
              <a:chOff x="9761004" y="107230"/>
              <a:chExt cx="2692078" cy="1038401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761004" y="107230"/>
                <a:ext cx="2692078" cy="5346947"/>
                <a:chOff x="9761004" y="107230"/>
                <a:chExt cx="2692078" cy="5346947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9761004" y="107230"/>
                  <a:ext cx="2692078" cy="534694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9761004" y="5683514"/>
                <a:ext cx="2692078" cy="4807729"/>
                <a:chOff x="9761004" y="5683514"/>
                <a:chExt cx="2692078" cy="480772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761004" y="5683514"/>
                  <a:ext cx="2692078" cy="48077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621700" y="1656279"/>
              <a:ext cx="2664014" cy="9071253"/>
              <a:chOff x="15621700" y="1656279"/>
              <a:chExt cx="2664014" cy="907125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621700" y="6075548"/>
                <a:ext cx="2664014" cy="4651985"/>
                <a:chOff x="15621700" y="6075548"/>
                <a:chExt cx="2664014" cy="4651985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621700" y="6075548"/>
                  <a:ext cx="2664014" cy="465198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621700" y="1656279"/>
                <a:ext cx="2664014" cy="4201907"/>
                <a:chOff x="15621700" y="1656279"/>
                <a:chExt cx="2664014" cy="420190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621700" y="1656279"/>
                  <a:ext cx="2664014" cy="42019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2727475" y="-258961"/>
              <a:ext cx="2619832" cy="10506077"/>
              <a:chOff x="12727475" y="-258961"/>
              <a:chExt cx="2619832" cy="1050607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727475" y="4927240"/>
                <a:ext cx="2619832" cy="5319876"/>
                <a:chOff x="12727475" y="4927240"/>
                <a:chExt cx="2619832" cy="53198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727475" y="4927240"/>
                  <a:ext cx="2619832" cy="531987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727475" y="-258961"/>
                <a:ext cx="2619832" cy="4971526"/>
                <a:chOff x="12727475" y="-258961"/>
                <a:chExt cx="2619832" cy="4971526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727475" y="-258961"/>
                  <a:ext cx="2619832" cy="497152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2784" y="3798421"/>
            <a:ext cx="6296577" cy="53129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4953" y="355425"/>
            <a:ext cx="3274129" cy="5192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430" y="833288"/>
            <a:ext cx="3135738" cy="6029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552" y="799235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1991" y="2022018"/>
            <a:ext cx="6171429" cy="4434094"/>
            <a:chOff x="391991" y="2022018"/>
            <a:chExt cx="6171429" cy="44340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991" y="2022018"/>
              <a:ext cx="6171429" cy="44340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3588" y="6740548"/>
            <a:ext cx="4913401" cy="18133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0427" y="4627494"/>
            <a:ext cx="9944676" cy="1828618"/>
            <a:chOff x="7210427" y="4627494"/>
            <a:chExt cx="9944676" cy="1828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0427" y="4627494"/>
              <a:ext cx="9944676" cy="1828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6620" y="6372305"/>
            <a:ext cx="10605468" cy="1102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77667" y="2022018"/>
            <a:ext cx="10618490" cy="1041745"/>
            <a:chOff x="7077667" y="2022018"/>
            <a:chExt cx="10618490" cy="10417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7667" y="2022018"/>
              <a:ext cx="10618490" cy="10417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17537" y="3388275"/>
            <a:ext cx="2963401" cy="11022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508" y="486903"/>
            <a:ext cx="3913423" cy="7695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9087" y="1054520"/>
            <a:ext cx="8819293" cy="8519531"/>
            <a:chOff x="7739087" y="1054520"/>
            <a:chExt cx="8819293" cy="85195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9087" y="1054520"/>
              <a:ext cx="8819293" cy="85195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2059" y="2465822"/>
            <a:ext cx="5153898" cy="18362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4288" y="4545401"/>
            <a:ext cx="2340656" cy="13512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97378" y="5958376"/>
            <a:ext cx="2237792" cy="15890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88571" y="3612761"/>
            <a:ext cx="5744762" cy="5485394"/>
            <a:chOff x="12388571" y="3612761"/>
            <a:chExt cx="5744762" cy="5485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8571" y="3612761"/>
              <a:ext cx="5744762" cy="5485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309" y="3612761"/>
            <a:ext cx="5678399" cy="5485394"/>
            <a:chOff x="231309" y="3612761"/>
            <a:chExt cx="5678399" cy="54853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309" y="3612761"/>
              <a:ext cx="5678399" cy="54853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6796" y="3612761"/>
            <a:ext cx="5871775" cy="5485394"/>
            <a:chOff x="6196796" y="3612761"/>
            <a:chExt cx="5871775" cy="54853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6796" y="3612761"/>
              <a:ext cx="5871775" cy="54853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8162" y="662298"/>
            <a:ext cx="8996423" cy="15184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4481" y="2377668"/>
            <a:ext cx="1669719" cy="10911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31116" y="2377668"/>
            <a:ext cx="1577566" cy="11196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49211" y="2377668"/>
            <a:ext cx="1568043" cy="11387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651" y="460236"/>
            <a:ext cx="3913423" cy="7695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064" y="2305826"/>
            <a:ext cx="4689421" cy="18362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2857" y="787853"/>
            <a:ext cx="8484729" cy="8661671"/>
            <a:chOff x="8982857" y="787853"/>
            <a:chExt cx="8484729" cy="86616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2857" y="787853"/>
              <a:ext cx="8484729" cy="86616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1577" y="4517282"/>
            <a:ext cx="6039987" cy="27449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1824" y="1562737"/>
            <a:ext cx="12052905" cy="5875791"/>
            <a:chOff x="5711824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1824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9587" y="238691"/>
            <a:ext cx="10091804" cy="15565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57423" y="1872058"/>
            <a:ext cx="7838544" cy="6916489"/>
            <a:chOff x="4757423" y="1872058"/>
            <a:chExt cx="7838544" cy="69164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7423" y="1872058"/>
              <a:ext cx="7838544" cy="69164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0792" y="9006925"/>
            <a:ext cx="10080928" cy="11387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980" y="524949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65" y="5572975"/>
            <a:ext cx="13683759" cy="15932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79091" y="2338133"/>
            <a:ext cx="2544676" cy="2544676"/>
            <a:chOff x="7779091" y="2338133"/>
            <a:chExt cx="2544676" cy="25446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9091" y="2338133"/>
              <a:ext cx="2544676" cy="2544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980" y="524949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5956" y="4059690"/>
            <a:ext cx="8399410" cy="23040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980" y="524949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622220" y="6449841"/>
            <a:ext cx="25241438" cy="2707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05397" y="1984106"/>
            <a:ext cx="4292063" cy="4292063"/>
            <a:chOff x="6905397" y="1984106"/>
            <a:chExt cx="4292063" cy="42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5397" y="1984106"/>
              <a:ext cx="4292063" cy="4292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980" y="524949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1587" y="2351795"/>
            <a:ext cx="7769931" cy="5582125"/>
            <a:chOff x="-101587" y="2351795"/>
            <a:chExt cx="7769931" cy="55821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1587" y="2351795"/>
              <a:ext cx="7769931" cy="5582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26307" y="2156789"/>
            <a:ext cx="10282207" cy="895603"/>
            <a:chOff x="7926307" y="2156789"/>
            <a:chExt cx="10282207" cy="8956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6307" y="2156789"/>
              <a:ext cx="10282207" cy="89560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3588" y="8104080"/>
            <a:ext cx="4913401" cy="18133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17537" y="3388275"/>
            <a:ext cx="2963401" cy="11022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13901" y="6587738"/>
            <a:ext cx="10605468" cy="1102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88635" y="5414988"/>
            <a:ext cx="10297079" cy="1207363"/>
            <a:chOff x="7988635" y="5414988"/>
            <a:chExt cx="10297079" cy="12073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8635" y="5414988"/>
              <a:ext cx="10297079" cy="12073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5545" y="2805927"/>
            <a:ext cx="6943957" cy="34231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540" y="595955"/>
            <a:ext cx="3913424" cy="7695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3700" y="6265298"/>
            <a:ext cx="3215436" cy="13107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22857" y="1194048"/>
            <a:ext cx="8873300" cy="8551040"/>
            <a:chOff x="8822857" y="1194048"/>
            <a:chExt cx="8873300" cy="8551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2857" y="1194048"/>
              <a:ext cx="8873300" cy="8551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5018" y="5882635"/>
            <a:ext cx="1812013" cy="2524491"/>
            <a:chOff x="7045018" y="5882635"/>
            <a:chExt cx="1812013" cy="2524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5018" y="5882635"/>
              <a:ext cx="1812013" cy="2524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40399" y="5874751"/>
            <a:ext cx="1797743" cy="2532375"/>
            <a:chOff x="8940399" y="5874751"/>
            <a:chExt cx="1797743" cy="25323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0399" y="5874751"/>
              <a:ext cx="1797743" cy="25323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1523" y="5882635"/>
            <a:ext cx="1838824" cy="2524491"/>
            <a:chOff x="2651523" y="5882635"/>
            <a:chExt cx="1838824" cy="2524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523" y="5882635"/>
              <a:ext cx="1838824" cy="2524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9028" y="0"/>
            <a:ext cx="6636686" cy="10285714"/>
            <a:chOff x="11649028" y="0"/>
            <a:chExt cx="6636686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028" y="0"/>
              <a:ext cx="6636686" cy="10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0282" y="2381431"/>
            <a:ext cx="4772612" cy="61079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0711" y="-554468"/>
            <a:ext cx="7362348" cy="8687136"/>
            <a:chOff x="510711" y="-554468"/>
            <a:chExt cx="7362348" cy="86871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711" y="-554468"/>
              <a:ext cx="7362348" cy="86871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40155" y="1976856"/>
            <a:ext cx="3629556" cy="6980324"/>
            <a:chOff x="3740155" y="1976856"/>
            <a:chExt cx="3629556" cy="69803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7533" y="-961113"/>
              <a:ext cx="7259111" cy="1396064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0155" y="1976856"/>
              <a:ext cx="3629556" cy="69803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3091" y="2768923"/>
            <a:ext cx="5358007" cy="24661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8199" y="2768923"/>
            <a:ext cx="2387007" cy="28862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1780" y="5890518"/>
            <a:ext cx="1659461" cy="2516608"/>
            <a:chOff x="911780" y="5890518"/>
            <a:chExt cx="1659461" cy="25166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1780" y="5890518"/>
              <a:ext cx="1659461" cy="2516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1659" y="610869"/>
            <a:ext cx="9609737" cy="15184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25596" y="2263382"/>
            <a:ext cx="1577566" cy="11196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74731" y="2331954"/>
            <a:ext cx="1604900" cy="1138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0000" y="3542857"/>
            <a:ext cx="5867055" cy="6171429"/>
            <a:chOff x="10880000" y="3542857"/>
            <a:chExt cx="5867055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0000" y="3542857"/>
              <a:ext cx="5867055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643" y="3965825"/>
            <a:ext cx="2244585" cy="10911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5802" y="3542857"/>
            <a:ext cx="5867055" cy="6171429"/>
            <a:chOff x="1515802" y="3542857"/>
            <a:chExt cx="5867055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5802" y="3542857"/>
              <a:ext cx="5867055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27116" y="3851535"/>
            <a:ext cx="2244585" cy="10911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7075" y="1562737"/>
            <a:ext cx="12079082" cy="5888553"/>
            <a:chOff x="5617075" y="1562737"/>
            <a:chExt cx="12079082" cy="58885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7075" y="1562737"/>
              <a:ext cx="12079082" cy="58885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5749" y="261548"/>
            <a:ext cx="10225061" cy="16327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1897143"/>
            <a:ext cx="7918288" cy="7752045"/>
            <a:chOff x="9142857" y="1897143"/>
            <a:chExt cx="7918288" cy="77520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1897143"/>
              <a:ext cx="7918288" cy="77520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8457" y="2555276"/>
            <a:ext cx="3375706" cy="14755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0056" y="4186047"/>
            <a:ext cx="5807317" cy="50971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7075" y="1562737"/>
            <a:ext cx="12079082" cy="5888553"/>
            <a:chOff x="5617075" y="1562737"/>
            <a:chExt cx="12079082" cy="58885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7075" y="1562737"/>
              <a:ext cx="12079082" cy="58885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5749" y="261548"/>
            <a:ext cx="10225061" cy="16327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68457" y="2555276"/>
            <a:ext cx="3000410" cy="14755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0056" y="4186047"/>
            <a:ext cx="4207564" cy="50971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1897143"/>
            <a:ext cx="7918113" cy="7896119"/>
            <a:chOff x="9142857" y="1897143"/>
            <a:chExt cx="7918113" cy="78961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1897143"/>
              <a:ext cx="7918113" cy="7896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980" y="524949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65" y="5572975"/>
            <a:ext cx="15196092" cy="15955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79091" y="2338133"/>
            <a:ext cx="2544676" cy="2544676"/>
            <a:chOff x="7779091" y="2338133"/>
            <a:chExt cx="2544676" cy="25446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9091" y="2338133"/>
              <a:ext cx="2544676" cy="2544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980" y="524949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5960" y="4059690"/>
            <a:ext cx="8294649" cy="230401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980" y="524949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622188" y="6449841"/>
            <a:ext cx="25501047" cy="2710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05397" y="1984106"/>
            <a:ext cx="4292063" cy="4292063"/>
            <a:chOff x="6905397" y="1984106"/>
            <a:chExt cx="4292063" cy="42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5397" y="1984106"/>
              <a:ext cx="4292063" cy="4292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980" y="524949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60876" y="3159129"/>
            <a:ext cx="9581635" cy="1723680"/>
            <a:chOff x="3560876" y="3159129"/>
            <a:chExt cx="9581635" cy="17236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0876" y="3159129"/>
              <a:ext cx="9581635" cy="17236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09156" y="5638353"/>
            <a:ext cx="10576496" cy="24279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682" y="2626656"/>
            <a:ext cx="5126328" cy="14818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540" y="595955"/>
            <a:ext cx="3913424" cy="7695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6005" y="4463334"/>
            <a:ext cx="3503036" cy="3111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7573" y="4384505"/>
            <a:ext cx="2781462" cy="31817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32513" y="1894710"/>
            <a:ext cx="9477629" cy="6988763"/>
            <a:chOff x="8032513" y="1894710"/>
            <a:chExt cx="9477629" cy="69887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2513" y="1894710"/>
              <a:ext cx="9477629" cy="698876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70344" y="3517997"/>
            <a:ext cx="1068309" cy="10833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48735" y="5468820"/>
            <a:ext cx="1011166" cy="10929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74068" y="5468820"/>
            <a:ext cx="1039737" cy="10833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6019" y="2355259"/>
            <a:ext cx="1568042" cy="11405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9212" y="2377668"/>
            <a:ext cx="1568042" cy="1140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40695" y="2355259"/>
            <a:ext cx="2129118" cy="1140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540" y="595955"/>
            <a:ext cx="3913424" cy="7695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47619" y="3761136"/>
            <a:ext cx="6171429" cy="5292085"/>
            <a:chOff x="12047619" y="3761136"/>
            <a:chExt cx="6171429" cy="52920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47619" y="3761136"/>
              <a:ext cx="6171429" cy="5292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71148" y="3761136"/>
            <a:ext cx="6057818" cy="5292085"/>
            <a:chOff x="5871148" y="3761136"/>
            <a:chExt cx="6057818" cy="52920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1148" y="3761136"/>
              <a:ext cx="6057818" cy="52920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" y="3783545"/>
            <a:ext cx="5643252" cy="5292085"/>
            <a:chOff x="95238" y="3783545"/>
            <a:chExt cx="5643252" cy="52920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38" y="3783545"/>
              <a:ext cx="5643252" cy="529208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306" y="5048258"/>
            <a:ext cx="1068309" cy="10833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54141" y="5048258"/>
            <a:ext cx="1068309" cy="10833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51455" y="5048258"/>
            <a:ext cx="1068309" cy="10833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40695" y="5379726"/>
            <a:ext cx="1039737" cy="10833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84788" y="5492277"/>
            <a:ext cx="1039737" cy="10833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01595" y="5734108"/>
            <a:ext cx="1039737" cy="10833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95486" y="7343929"/>
            <a:ext cx="1011166" cy="109290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71565" y="6877502"/>
            <a:ext cx="1011166" cy="109290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36831" y="5846153"/>
            <a:ext cx="1011166" cy="109290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980" y="524949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65" y="5572975"/>
            <a:ext cx="12971901" cy="17003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79091" y="2338133"/>
            <a:ext cx="2544676" cy="2544676"/>
            <a:chOff x="7779091" y="2338133"/>
            <a:chExt cx="2544676" cy="25446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9091" y="2338133"/>
              <a:ext cx="2544676" cy="25446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9540" y="7454451"/>
            <a:ext cx="7029869" cy="9196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047" y="347730"/>
            <a:ext cx="3532671" cy="605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94527" y="1498741"/>
            <a:ext cx="13296660" cy="7288232"/>
            <a:chOff x="2494527" y="1498741"/>
            <a:chExt cx="13296660" cy="72882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153803" y="-1472615"/>
              <a:ext cx="26593320" cy="1457646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4527" y="1498741"/>
              <a:ext cx="13296660" cy="72882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53481" y="9339569"/>
            <a:ext cx="10556168" cy="47745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552" y="799235"/>
            <a:ext cx="4011204" cy="7596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5567" y="4363015"/>
            <a:ext cx="13294062" cy="24583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6739" y="2199789"/>
            <a:ext cx="3462674" cy="3528924"/>
            <a:chOff x="1826739" y="2199789"/>
            <a:chExt cx="3462674" cy="35289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6739" y="2199789"/>
              <a:ext cx="3462674" cy="3528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571426" y="3406783"/>
            <a:ext cx="22332904" cy="3453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32516" y="411474"/>
            <a:ext cx="4292063" cy="4292063"/>
            <a:chOff x="13732516" y="411474"/>
            <a:chExt cx="4292063" cy="42920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2516" y="411474"/>
              <a:ext cx="4292063" cy="42920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188" y="597554"/>
            <a:ext cx="4011204" cy="7596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16388" y="7031010"/>
            <a:ext cx="12876154" cy="16009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23723" y="4518548"/>
            <a:ext cx="9308421" cy="6821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880" y="145444"/>
            <a:ext cx="9447413" cy="67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6804" y="977185"/>
            <a:ext cx="8804624" cy="1171103"/>
            <a:chOff x="246804" y="977185"/>
            <a:chExt cx="8804624" cy="11711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04" y="977185"/>
              <a:ext cx="8804624" cy="11711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698" y="1797619"/>
            <a:ext cx="11427007" cy="1833560"/>
            <a:chOff x="242698" y="1797619"/>
            <a:chExt cx="11427007" cy="18335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698" y="1797619"/>
              <a:ext cx="11427007" cy="183356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9925" y="2556535"/>
            <a:ext cx="9306307" cy="7456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1407" y="4882810"/>
            <a:ext cx="9628519" cy="2144253"/>
            <a:chOff x="221407" y="4882810"/>
            <a:chExt cx="9628519" cy="21442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407" y="4882810"/>
              <a:ext cx="9628519" cy="21442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4799" y="4826533"/>
            <a:ext cx="7101773" cy="20822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369205" y="3914933"/>
            <a:ext cx="15866499" cy="6942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7293578"/>
            <a:ext cx="9808967" cy="1167853"/>
            <a:chOff x="0" y="7293578"/>
            <a:chExt cx="9808967" cy="1167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7293578"/>
              <a:ext cx="9808967" cy="11678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14398" y="7560949"/>
            <a:ext cx="6668345" cy="7456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34364" y="9096352"/>
            <a:ext cx="6171429" cy="762914"/>
            <a:chOff x="9834364" y="9096352"/>
            <a:chExt cx="6171429" cy="7629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34364" y="9096352"/>
              <a:ext cx="6171429" cy="7629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11356" y="9161253"/>
            <a:ext cx="3928516" cy="74566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31977" y="1220784"/>
            <a:ext cx="5785840" cy="65605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995547" y="8404290"/>
            <a:ext cx="16041747" cy="6942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7075" y="1562737"/>
            <a:ext cx="12079082" cy="5888553"/>
            <a:chOff x="5617075" y="1562737"/>
            <a:chExt cx="12079082" cy="58885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7075" y="1562737"/>
              <a:ext cx="12079082" cy="58885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5749" y="261548"/>
            <a:ext cx="10183271" cy="15145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021" y="3328116"/>
            <a:ext cx="6145561" cy="50839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73667" y="2158462"/>
            <a:ext cx="7853583" cy="7389466"/>
            <a:chOff x="9573667" y="2158462"/>
            <a:chExt cx="7853583" cy="73894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73667" y="2158462"/>
              <a:ext cx="7853583" cy="7389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26599" y="1562737"/>
            <a:ext cx="12079082" cy="5888553"/>
            <a:chOff x="5626599" y="1562737"/>
            <a:chExt cx="12079082" cy="58885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6599" y="1562737"/>
              <a:ext cx="12079082" cy="58885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0806" y="802664"/>
            <a:ext cx="8552452" cy="15876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03471" y="3248102"/>
            <a:ext cx="5989723" cy="51427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17075" y="3365347"/>
            <a:ext cx="1027036" cy="934062"/>
            <a:chOff x="5617075" y="3365347"/>
            <a:chExt cx="1027036" cy="9340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7075" y="3365347"/>
              <a:ext cx="1027036" cy="934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7075" y="7286024"/>
            <a:ext cx="1027036" cy="934062"/>
            <a:chOff x="5617075" y="7286024"/>
            <a:chExt cx="1027036" cy="9340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7075" y="7286024"/>
              <a:ext cx="1027036" cy="9340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477730"/>
            <a:ext cx="1775236" cy="1775236"/>
            <a:chOff x="9142857" y="2477730"/>
            <a:chExt cx="1775236" cy="17752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477730"/>
              <a:ext cx="1775236" cy="17752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368" y="629017"/>
            <a:ext cx="4011204" cy="75966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7075" y="1562737"/>
            <a:ext cx="12079082" cy="5888553"/>
            <a:chOff x="5617075" y="1562737"/>
            <a:chExt cx="12079082" cy="58885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7075" y="1562737"/>
              <a:ext cx="12079082" cy="58885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5749" y="261548"/>
            <a:ext cx="9685337" cy="15145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836" y="3226622"/>
            <a:ext cx="6107808" cy="50839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92599" y="2308039"/>
            <a:ext cx="10136448" cy="7223541"/>
            <a:chOff x="7492599" y="2308039"/>
            <a:chExt cx="10136448" cy="72235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2599" y="2308039"/>
              <a:ext cx="10136448" cy="7223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7075" y="1562737"/>
            <a:ext cx="12079082" cy="5888553"/>
            <a:chOff x="5617075" y="1562737"/>
            <a:chExt cx="12079082" cy="58885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7075" y="1562737"/>
              <a:ext cx="12079082" cy="58885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36478" y="892300"/>
            <a:ext cx="8739852" cy="1539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2853" y="2584258"/>
            <a:ext cx="7385732" cy="63451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55137" y="2236415"/>
            <a:ext cx="1562914" cy="3085714"/>
            <a:chOff x="11255137" y="2236415"/>
            <a:chExt cx="1562914" cy="30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5137" y="2236415"/>
              <a:ext cx="1562914" cy="30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62828" y="3572951"/>
            <a:ext cx="1027036" cy="934062"/>
            <a:chOff x="4662828" y="3572951"/>
            <a:chExt cx="1027036" cy="9340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2828" y="3572951"/>
              <a:ext cx="1027036" cy="9340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65047" y="7790858"/>
            <a:ext cx="1027036" cy="934062"/>
            <a:chOff x="6265047" y="7790858"/>
            <a:chExt cx="1027036" cy="9340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5047" y="7790858"/>
              <a:ext cx="1027036" cy="9340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4622" y="385881"/>
            <a:ext cx="4011204" cy="75966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7075" y="1562737"/>
            <a:ext cx="12079082" cy="5888553"/>
            <a:chOff x="5617075" y="1562737"/>
            <a:chExt cx="12079082" cy="58885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7075" y="1562737"/>
              <a:ext cx="12079082" cy="58885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5749" y="261548"/>
            <a:ext cx="9571318" cy="15145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0130" y="3365436"/>
            <a:ext cx="6107465" cy="50839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02513" y="2677686"/>
            <a:ext cx="10193644" cy="6425658"/>
            <a:chOff x="7502513" y="2677686"/>
            <a:chExt cx="10193644" cy="64256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2513" y="2677686"/>
              <a:ext cx="10193644" cy="6425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7075" y="1562737"/>
            <a:ext cx="12079082" cy="5888553"/>
            <a:chOff x="5617075" y="1562737"/>
            <a:chExt cx="12079082" cy="58885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7075" y="1562737"/>
              <a:ext cx="12079082" cy="58885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5749" y="693308"/>
            <a:ext cx="8739852" cy="1539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9313" y="3361588"/>
            <a:ext cx="7152408" cy="51427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62828" y="3572951"/>
            <a:ext cx="1027036" cy="934062"/>
            <a:chOff x="4662828" y="3572951"/>
            <a:chExt cx="1027036" cy="9340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2828" y="3572951"/>
              <a:ext cx="1027036" cy="934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1389" y="7316836"/>
            <a:ext cx="1027036" cy="934062"/>
            <a:chOff x="6401389" y="7316836"/>
            <a:chExt cx="1027036" cy="9340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1389" y="7316836"/>
              <a:ext cx="1027036" cy="9340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9875" y="3048562"/>
            <a:ext cx="1982839" cy="1982839"/>
            <a:chOff x="11359875" y="3048562"/>
            <a:chExt cx="1982839" cy="19828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9875" y="3048562"/>
              <a:ext cx="1982839" cy="19828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4622" y="497253"/>
            <a:ext cx="4011204" cy="75966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3330" y="1429407"/>
            <a:ext cx="13034168" cy="15955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9732" y="8030035"/>
            <a:ext cx="4134323" cy="14026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53560" y="8014247"/>
            <a:ext cx="4632351" cy="1402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65776" y="3534293"/>
            <a:ext cx="4971304" cy="4392284"/>
            <a:chOff x="6565776" y="3534293"/>
            <a:chExt cx="4971304" cy="43922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5776" y="3534293"/>
              <a:ext cx="4971304" cy="43922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33903" y="8551909"/>
            <a:ext cx="468980" cy="4689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12637" y="8074853"/>
            <a:ext cx="3512389" cy="13360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51866" y="3534293"/>
            <a:ext cx="5144291" cy="4488479"/>
            <a:chOff x="12551866" y="3534293"/>
            <a:chExt cx="5144291" cy="44884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51866" y="3534293"/>
              <a:ext cx="5144291" cy="4488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2333" y="3422248"/>
            <a:ext cx="5030920" cy="4389561"/>
            <a:chOff x="612333" y="3422248"/>
            <a:chExt cx="5030920" cy="43895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333" y="3422248"/>
              <a:ext cx="5030920" cy="438956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9359" y="683187"/>
            <a:ext cx="4011204" cy="7596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4187" y="2978184"/>
            <a:ext cx="16514536" cy="44236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18978" y="8442333"/>
            <a:ext cx="12272929" cy="6233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595" y="345278"/>
            <a:ext cx="3704307" cy="63269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8198" y="1496633"/>
            <a:ext cx="12629958" cy="15955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089" y="8378360"/>
            <a:ext cx="4134323" cy="14026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0470" y="8481217"/>
            <a:ext cx="4632351" cy="14026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36760" y="8481217"/>
            <a:ext cx="468980" cy="4689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2364" y="8481217"/>
            <a:ext cx="3512389" cy="13360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2334" y="3665479"/>
            <a:ext cx="5163533" cy="4830126"/>
            <a:chOff x="732334" y="3665479"/>
            <a:chExt cx="5163533" cy="48301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334" y="3665479"/>
              <a:ext cx="5163533" cy="48301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5005" y="3566173"/>
            <a:ext cx="5269693" cy="4929432"/>
            <a:chOff x="6365005" y="3566173"/>
            <a:chExt cx="5269693" cy="49294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005" y="3566173"/>
              <a:ext cx="5269693" cy="4929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72018" y="3610991"/>
            <a:ext cx="5105775" cy="4884614"/>
            <a:chOff x="12272018" y="3610991"/>
            <a:chExt cx="5105775" cy="48846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2018" y="3610991"/>
              <a:ext cx="5105775" cy="48846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5192" y="619963"/>
            <a:ext cx="4011204" cy="75966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812" y="8037806"/>
            <a:ext cx="11815590" cy="1910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54734" y="1928514"/>
            <a:ext cx="6171429" cy="5908591"/>
            <a:chOff x="10354734" y="1928514"/>
            <a:chExt cx="6171429" cy="59085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4734" y="1928514"/>
              <a:ext cx="6171429" cy="5908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9914" y="1928514"/>
            <a:ext cx="6072979" cy="5814335"/>
            <a:chOff x="1339914" y="1928514"/>
            <a:chExt cx="6072979" cy="58143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9914" y="1928514"/>
              <a:ext cx="6072979" cy="58143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9552" y="597554"/>
            <a:ext cx="4011204" cy="75966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552" y="530327"/>
            <a:ext cx="3927519" cy="7428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41449" y="6231395"/>
            <a:ext cx="3177143" cy="1453543"/>
            <a:chOff x="4941449" y="6231395"/>
            <a:chExt cx="3177143" cy="14535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1449" y="6231395"/>
              <a:ext cx="3177143" cy="14535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680" y="6231395"/>
            <a:ext cx="3177143" cy="1453543"/>
            <a:chOff x="1046680" y="6231395"/>
            <a:chExt cx="3177143" cy="14535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680" y="6231395"/>
              <a:ext cx="3177143" cy="14535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8206" y="1462178"/>
            <a:ext cx="4211367" cy="13281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8215" y="3948747"/>
            <a:ext cx="1027036" cy="934062"/>
            <a:chOff x="1608215" y="3948747"/>
            <a:chExt cx="1027036" cy="9340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8215" y="3948747"/>
              <a:ext cx="1027036" cy="9340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4354" y="3751235"/>
            <a:ext cx="5068653" cy="13472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65870" y="3773644"/>
            <a:ext cx="4594005" cy="13281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76449" y="3948747"/>
            <a:ext cx="1027036" cy="934062"/>
            <a:chOff x="11576449" y="3948747"/>
            <a:chExt cx="1027036" cy="9340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6449" y="3948747"/>
              <a:ext cx="1027036" cy="9340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3706" y="5565704"/>
            <a:ext cx="2910125" cy="1331382"/>
            <a:chOff x="13973706" y="5565704"/>
            <a:chExt cx="2910125" cy="13313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73706" y="5565704"/>
              <a:ext cx="2910125" cy="1331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34905" y="7438439"/>
            <a:ext cx="2910125" cy="1331382"/>
            <a:chOff x="10634905" y="7438439"/>
            <a:chExt cx="2910125" cy="13313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34905" y="7438439"/>
              <a:ext cx="2910125" cy="13313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34905" y="5565704"/>
            <a:ext cx="2910125" cy="1331382"/>
            <a:chOff x="10634905" y="5565704"/>
            <a:chExt cx="2910125" cy="13313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34905" y="5565704"/>
              <a:ext cx="2910125" cy="13313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73706" y="7438439"/>
            <a:ext cx="2910125" cy="1331382"/>
            <a:chOff x="13973706" y="7438439"/>
            <a:chExt cx="2910125" cy="133138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73706" y="7438439"/>
              <a:ext cx="2910125" cy="13313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35251" y="2691583"/>
            <a:ext cx="4209028" cy="3539812"/>
            <a:chOff x="2635251" y="2691583"/>
            <a:chExt cx="4209028" cy="35398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5251" y="2691583"/>
              <a:ext cx="4209028" cy="3539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552" y="530327"/>
            <a:ext cx="3927519" cy="7428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41449" y="6231395"/>
            <a:ext cx="3177143" cy="1453543"/>
            <a:chOff x="4941449" y="6231395"/>
            <a:chExt cx="3177143" cy="14535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1449" y="6231395"/>
              <a:ext cx="3177143" cy="14535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680" y="6231395"/>
            <a:ext cx="3177143" cy="1453543"/>
            <a:chOff x="1046680" y="6231395"/>
            <a:chExt cx="3177143" cy="14535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680" y="6231395"/>
              <a:ext cx="3177143" cy="14535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8208" y="1462180"/>
            <a:ext cx="4890938" cy="13281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8215" y="3948747"/>
            <a:ext cx="1027036" cy="934062"/>
            <a:chOff x="1608215" y="3948747"/>
            <a:chExt cx="1027036" cy="9340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8215" y="3948747"/>
              <a:ext cx="1027036" cy="9340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4351" y="3751237"/>
            <a:ext cx="5297919" cy="13377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65870" y="3773644"/>
            <a:ext cx="4594005" cy="13281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76449" y="3948747"/>
            <a:ext cx="1027036" cy="934062"/>
            <a:chOff x="11576449" y="3948747"/>
            <a:chExt cx="1027036" cy="9340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6449" y="3948747"/>
              <a:ext cx="1027036" cy="9340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3706" y="5565704"/>
            <a:ext cx="2910125" cy="1331382"/>
            <a:chOff x="13973706" y="5565704"/>
            <a:chExt cx="2910125" cy="13313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73706" y="5565704"/>
              <a:ext cx="2910125" cy="1331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34905" y="7438439"/>
            <a:ext cx="2910125" cy="1331382"/>
            <a:chOff x="10634905" y="7438439"/>
            <a:chExt cx="2910125" cy="13313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34905" y="7438439"/>
              <a:ext cx="2910125" cy="13313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34905" y="5565704"/>
            <a:ext cx="2910125" cy="1331382"/>
            <a:chOff x="10634905" y="5565704"/>
            <a:chExt cx="2910125" cy="13313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34905" y="5565704"/>
              <a:ext cx="2910125" cy="13313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73706" y="7438439"/>
            <a:ext cx="2910125" cy="1331382"/>
            <a:chOff x="13973706" y="7438439"/>
            <a:chExt cx="2910125" cy="133138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73706" y="7438439"/>
              <a:ext cx="2910125" cy="13313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35251" y="2571345"/>
            <a:ext cx="4209028" cy="3539812"/>
            <a:chOff x="2635251" y="2571345"/>
            <a:chExt cx="4209028" cy="35398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5251" y="2571345"/>
              <a:ext cx="4209028" cy="3539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552" y="530327"/>
            <a:ext cx="3927519" cy="7428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33616" y="6583361"/>
            <a:ext cx="3177143" cy="1453543"/>
            <a:chOff x="2933616" y="6583361"/>
            <a:chExt cx="3177143" cy="14535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3616" y="6583361"/>
              <a:ext cx="3177143" cy="14535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8208" y="1462180"/>
            <a:ext cx="4833795" cy="1328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8215" y="3948747"/>
            <a:ext cx="1027036" cy="934062"/>
            <a:chOff x="1608215" y="3948747"/>
            <a:chExt cx="1027036" cy="9340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8215" y="3948747"/>
              <a:ext cx="1027036" cy="9340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4351" y="3751237"/>
            <a:ext cx="4555910" cy="13281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65870" y="3773644"/>
            <a:ext cx="4594005" cy="13281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76449" y="3948747"/>
            <a:ext cx="1027036" cy="934062"/>
            <a:chOff x="11576449" y="3948747"/>
            <a:chExt cx="1027036" cy="9340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6449" y="3948747"/>
              <a:ext cx="1027036" cy="9340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73706" y="6583361"/>
            <a:ext cx="3142244" cy="1437577"/>
            <a:chOff x="13973706" y="6583361"/>
            <a:chExt cx="3142244" cy="14375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73706" y="6583361"/>
              <a:ext cx="3142244" cy="1437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35251" y="2616163"/>
            <a:ext cx="4209028" cy="3539812"/>
            <a:chOff x="2635251" y="2616163"/>
            <a:chExt cx="4209028" cy="35398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5251" y="2616163"/>
              <a:ext cx="4209028" cy="35398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72349" y="6583361"/>
            <a:ext cx="3142244" cy="1453543"/>
            <a:chOff x="10272349" y="6583361"/>
            <a:chExt cx="3142244" cy="14535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2349" y="6583361"/>
              <a:ext cx="3142244" cy="1453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7630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552" y="530327"/>
            <a:ext cx="3927519" cy="7428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5020" y="1394693"/>
            <a:ext cx="4664586" cy="1328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8215" y="3552500"/>
            <a:ext cx="1027036" cy="934062"/>
            <a:chOff x="1608215" y="3552500"/>
            <a:chExt cx="1027036" cy="9340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8215" y="3552500"/>
              <a:ext cx="1027036" cy="9340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2277" y="3442089"/>
            <a:ext cx="14075519" cy="1347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5706304"/>
            <a:ext cx="6171429" cy="2815714"/>
            <a:chOff x="6057143" y="5706304"/>
            <a:chExt cx="6171429" cy="281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5706304"/>
              <a:ext cx="6171429" cy="281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552" y="799235"/>
            <a:ext cx="3570338" cy="7661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2199" y="6011704"/>
            <a:ext cx="10185986" cy="4120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42006" y="886651"/>
            <a:ext cx="6171429" cy="5012428"/>
            <a:chOff x="6042006" y="886651"/>
            <a:chExt cx="6171429" cy="50124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2006" y="886651"/>
              <a:ext cx="6171429" cy="5012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414" y="3289218"/>
            <a:ext cx="8572530" cy="30155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506" y="3103506"/>
            <a:ext cx="3107225" cy="4378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19906" y="6036134"/>
            <a:ext cx="4122520" cy="466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79535" y="3783"/>
            <a:ext cx="2571797" cy="2571797"/>
            <a:chOff x="10579535" y="3783"/>
            <a:chExt cx="2571797" cy="25717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9535" y="3783"/>
              <a:ext cx="2571797" cy="25717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51332" y="7439"/>
            <a:ext cx="2563536" cy="2564484"/>
            <a:chOff x="13151332" y="7439"/>
            <a:chExt cx="2563536" cy="25644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51332" y="7439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4868" y="3783"/>
            <a:ext cx="2570846" cy="2571797"/>
            <a:chOff x="15714868" y="3783"/>
            <a:chExt cx="2570846" cy="25717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4868" y="3783"/>
              <a:ext cx="2570846" cy="25717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9535" y="2577484"/>
            <a:ext cx="2563536" cy="2564484"/>
            <a:chOff x="10579535" y="2577484"/>
            <a:chExt cx="2563536" cy="25644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9535" y="2577484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79535" y="7713917"/>
            <a:ext cx="2571797" cy="2571797"/>
            <a:chOff x="10579535" y="7713917"/>
            <a:chExt cx="2571797" cy="25717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9535" y="7713917"/>
              <a:ext cx="2571797" cy="25717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51332" y="7717574"/>
            <a:ext cx="2563536" cy="2564484"/>
            <a:chOff x="13151332" y="7717574"/>
            <a:chExt cx="2563536" cy="25644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1332" y="7717574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14868" y="7713917"/>
            <a:ext cx="2570846" cy="2571797"/>
            <a:chOff x="15714868" y="7713917"/>
            <a:chExt cx="2570846" cy="25717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14868" y="7713917"/>
              <a:ext cx="2570846" cy="25717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79535" y="5143872"/>
            <a:ext cx="2571797" cy="2571797"/>
            <a:chOff x="10579535" y="5143872"/>
            <a:chExt cx="2571797" cy="25717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9535" y="5143872"/>
              <a:ext cx="2571797" cy="25717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60856" y="5147529"/>
            <a:ext cx="2563536" cy="2564484"/>
            <a:chOff x="13160856" y="5147529"/>
            <a:chExt cx="2563536" cy="25644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60856" y="5147529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22178" y="2585103"/>
            <a:ext cx="2563536" cy="2564484"/>
            <a:chOff x="15722178" y="2585103"/>
            <a:chExt cx="2563536" cy="25644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22178" y="2585103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51332" y="2571060"/>
            <a:ext cx="2570846" cy="2571797"/>
            <a:chOff x="13151332" y="2571060"/>
            <a:chExt cx="2570846" cy="25717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51332" y="2571060"/>
              <a:ext cx="2570846" cy="25717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22178" y="5145624"/>
            <a:ext cx="2563536" cy="2564484"/>
            <a:chOff x="15722178" y="5145624"/>
            <a:chExt cx="2563536" cy="256448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22178" y="5145624"/>
              <a:ext cx="2563536" cy="2564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86" y="351370"/>
            <a:ext cx="3286130" cy="5646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483" y="2637291"/>
            <a:ext cx="8204715" cy="67433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1557" y="1073111"/>
            <a:ext cx="8017370" cy="1386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8834" y="4685990"/>
            <a:ext cx="4413295" cy="19253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57311" y="3034130"/>
            <a:ext cx="3662709" cy="2974848"/>
            <a:chOff x="11957311" y="3034130"/>
            <a:chExt cx="3662709" cy="29748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7311" y="3034130"/>
              <a:ext cx="3662709" cy="2974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57311" y="6496640"/>
            <a:ext cx="3662709" cy="2974848"/>
            <a:chOff x="11957311" y="6496640"/>
            <a:chExt cx="3662709" cy="29748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7311" y="6496640"/>
              <a:ext cx="3662709" cy="2974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148" y="354832"/>
            <a:ext cx="2954749" cy="5258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6015" y="-102729"/>
            <a:ext cx="13390057" cy="101299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4513" y="1379119"/>
            <a:ext cx="7503694" cy="14358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834" y="7078934"/>
            <a:ext cx="7474311" cy="753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9188" y="1346868"/>
            <a:ext cx="8075476" cy="22944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230" y="525567"/>
            <a:ext cx="3323734" cy="6214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96670" y="4132546"/>
            <a:ext cx="9514777" cy="17167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1908" y="5646474"/>
            <a:ext cx="9565577" cy="17167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32239" y="7271866"/>
            <a:ext cx="9743349" cy="1716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65569" y="4198896"/>
            <a:ext cx="1461230" cy="1461230"/>
            <a:chOff x="3565569" y="4198896"/>
            <a:chExt cx="1461230" cy="14612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5569" y="4198896"/>
              <a:ext cx="1461230" cy="1461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65569" y="7405196"/>
            <a:ext cx="1461230" cy="1461230"/>
            <a:chOff x="3565569" y="7405196"/>
            <a:chExt cx="1461230" cy="14612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5569" y="7405196"/>
              <a:ext cx="1461230" cy="14612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65569" y="5779804"/>
            <a:ext cx="1461230" cy="1461230"/>
            <a:chOff x="3565569" y="5779804"/>
            <a:chExt cx="1461230" cy="14612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5569" y="5779804"/>
              <a:ext cx="1461230" cy="1461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552" y="799235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5959" y="4059690"/>
            <a:ext cx="8380229" cy="22944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252" y="1562737"/>
            <a:ext cx="12052905" cy="5875791"/>
            <a:chOff x="5643252" y="1562737"/>
            <a:chExt cx="12052905" cy="587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252" y="1562737"/>
              <a:ext cx="12052905" cy="58757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552" y="799235"/>
            <a:ext cx="3913424" cy="769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152" y="4826533"/>
            <a:ext cx="348916" cy="6246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4606" y="6627619"/>
            <a:ext cx="10387038" cy="2707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75238" y="2140968"/>
            <a:ext cx="4292063" cy="4292063"/>
            <a:chOff x="6575238" y="2140968"/>
            <a:chExt cx="4292063" cy="42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75238" y="2140968"/>
              <a:ext cx="4292063" cy="4292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사용자 지정</PresentationFormat>
  <Paragraphs>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이정현(학부생-AI빅데이터융합경영학과)</cp:lastModifiedBy>
  <cp:revision>2</cp:revision>
  <dcterms:created xsi:type="dcterms:W3CDTF">2023-06-13T09:54:09Z</dcterms:created>
  <dcterms:modified xsi:type="dcterms:W3CDTF">2023-06-13T03:00:00Z</dcterms:modified>
</cp:coreProperties>
</file>